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3" y="2233670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Matthew 26:26-29, Matthew 28:1-10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85778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The Last Supper / Jesus is Alive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1063, 1068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802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“And go quickly and tell His disciples that He is risen from the dead.”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747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35430" y="368946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Exodus 14:13a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79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203360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RESPONSIBILITY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243081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To be accountable for my behavior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9879</TotalTime>
  <Words>223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159</cp:revision>
  <cp:lastPrinted>2018-08-09T19:47:24Z</cp:lastPrinted>
  <dcterms:created xsi:type="dcterms:W3CDTF">2017-08-11T14:47:54Z</dcterms:created>
  <dcterms:modified xsi:type="dcterms:W3CDTF">2020-07-27T18:57:53Z</dcterms:modified>
</cp:coreProperties>
</file>