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624" y="2259326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John 6:1-14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464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Jesus Feeds 5,000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1156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2141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“And my God shall supply all your need according to His riches in glory by Christ Jesus.”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243990" y="4002252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Philippians 4:19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1298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26564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LOVE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243081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An unselfish attitude,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willing to share with others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9861</TotalTime>
  <Words>221</Words>
  <Application>Microsoft Macintosh PowerPoint</Application>
  <PresentationFormat>Widescreen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154</cp:revision>
  <cp:lastPrinted>2018-08-09T19:47:24Z</cp:lastPrinted>
  <dcterms:created xsi:type="dcterms:W3CDTF">2017-08-11T14:47:54Z</dcterms:created>
  <dcterms:modified xsi:type="dcterms:W3CDTF">2020-07-27T18:40:16Z</dcterms:modified>
</cp:coreProperties>
</file>