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624" y="225932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2:41-52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Jesus Goes to the Temple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1105-1106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2141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“And Jesus increased in in wisdom </a:t>
            </a:r>
          </a:p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and stature, and in favor with God </a:t>
            </a:r>
          </a:p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and men.”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243990" y="4002252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2:52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1106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RESPECT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To show a high or special importance to someone or something; honor one another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9848</TotalTime>
  <Words>227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150</cp:revision>
  <cp:lastPrinted>2018-08-09T19:47:24Z</cp:lastPrinted>
  <dcterms:created xsi:type="dcterms:W3CDTF">2017-08-11T14:47:54Z</dcterms:created>
  <dcterms:modified xsi:type="dcterms:W3CDTF">2020-07-27T18:25:39Z</dcterms:modified>
</cp:coreProperties>
</file>