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97144" y="209930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Esther 4:1-14; 5-8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Queen Esther Saves Her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516-518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76450" y="2057897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“Trust in the Lord with all your heart.”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89710" y="3429000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Proverbs 3:5a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666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COURAGE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Standing up for what I believe in; bravery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9844</TotalTime>
  <Words>215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149</cp:revision>
  <cp:lastPrinted>2018-08-09T19:47:24Z</cp:lastPrinted>
  <dcterms:created xsi:type="dcterms:W3CDTF">2017-08-11T14:47:54Z</dcterms:created>
  <dcterms:modified xsi:type="dcterms:W3CDTF">2020-07-27T18:22:04Z</dcterms:modified>
</cp:coreProperties>
</file>