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1"/>
    <p:restoredTop sz="81795" autoAdjust="0"/>
  </p:normalViewPr>
  <p:slideViewPr>
    <p:cSldViewPr snapToGrid="0" snapToObjects="1">
      <p:cViewPr varScale="1">
        <p:scale>
          <a:sx n="167" d="100"/>
          <a:sy n="167" d="100"/>
        </p:scale>
        <p:origin x="27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050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04764" y="2353137"/>
            <a:ext cx="1219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2 Samuel 9:1-13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76107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David Shows Kindness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-905702" y="3309852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</a:t>
            </a:r>
            <a:r>
              <a:rPr lang="en-US" sz="280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pages 331-332</a:t>
            </a:r>
            <a:endParaRPr lang="en-US" sz="2800" dirty="0">
              <a:solidFill>
                <a:srgbClr val="EA6024"/>
              </a:solidFill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906930" y="1637965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</a:rPr>
              <a:t>“Therefore, as we have opportunity, </a:t>
            </a:r>
          </a:p>
          <a:p>
            <a:pPr lvl="3" algn="ctr"/>
            <a:r>
              <a:rPr lang="en-US" sz="4400" dirty="0">
                <a:latin typeface="Century Gothic" panose="020B0502020202020204" pitchFamily="34" charset="0"/>
              </a:rPr>
              <a:t>let us do good to all.”</a:t>
            </a:r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-769770" y="3761623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Galatians 6:10a</a:t>
            </a:r>
          </a:p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1284 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1879233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KINDNESS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-3" y="2958073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A friendly, good-natured attitude 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toward others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9833</TotalTime>
  <Words>215</Words>
  <Application>Microsoft Macintosh PowerPoint</Application>
  <PresentationFormat>Widescreen</PresentationFormat>
  <Paragraphs>88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145</cp:revision>
  <cp:lastPrinted>2018-08-09T19:47:24Z</cp:lastPrinted>
  <dcterms:created xsi:type="dcterms:W3CDTF">2017-08-11T14:47:54Z</dcterms:created>
  <dcterms:modified xsi:type="dcterms:W3CDTF">2020-07-27T18:11:08Z</dcterms:modified>
</cp:coreProperties>
</file>