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-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1 Samuel 8:1-7, 9:16-17, 12:20-21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God Gives Israel a 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293-298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06930" y="1637965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“Do not turn aside from following the Lord, but serve the Lord with all your heart”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769770" y="3761623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1 Samuel 12:20b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298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19812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CONTENTMENT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Being happy with what I have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9829</TotalTime>
  <Words>225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144</cp:revision>
  <cp:lastPrinted>2018-08-09T19:47:24Z</cp:lastPrinted>
  <dcterms:created xsi:type="dcterms:W3CDTF">2017-08-11T14:47:54Z</dcterms:created>
  <dcterms:modified xsi:type="dcterms:W3CDTF">2020-07-27T18:06:51Z</dcterms:modified>
</cp:coreProperties>
</file>